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2"/>
    <p:sldId id="257" r:id="rId3"/>
  </p:sldIdLst>
  <p:sldSz cx="9144000" cy="6858000" type="screen4x3"/>
  <p:notesSz cx="6797675" cy="9926638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E7F3F4"/>
          </a:solidFill>
        </a:fill>
      </a:tcStyle>
    </a:wholeTbl>
    <a:band2H>
      <a:tcTxStyle/>
      <a:tcStyle>
        <a:tcBdr/>
        <a:fill>
          <a:solidFill>
            <a:srgbClr val="F3F9FA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wholeTbl>
    <a:band2H>
      <a:tcTxStyle/>
      <a:tcStyle>
        <a:tcBdr/>
        <a:fill>
          <a:solidFill>
            <a:schemeClr val="accent3">
              <a:lumOff val="44000"/>
            </a:schemeClr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CCCCD9"/>
          </a:solidFill>
        </a:fill>
      </a:tcStyle>
    </a:wholeTbl>
    <a:band2H>
      <a:tcTxStyle/>
      <a:tcStyle>
        <a:tcBdr/>
        <a:fill>
          <a:solidFill>
            <a:srgbClr val="E7E7ED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chemeClr val="accent3">
              <a:lumOff val="44000"/>
            </a:schemeClr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chemeClr val="accent3">
          <a:lumOff val="44000"/>
        </a:scheme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chemeClr val="accent3">
          <a:lumOff val="44000"/>
        </a:scheme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chemeClr val="accent3">
              <a:lumOff val="44000"/>
            </a:schemeClr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395" autoAdjust="0"/>
  </p:normalViewPr>
  <p:slideViewPr>
    <p:cSldViewPr>
      <p:cViewPr varScale="1">
        <p:scale>
          <a:sx n="73" d="100"/>
          <a:sy n="73" d="100"/>
        </p:scale>
        <p:origin x="129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E19671-EBA6-496B-B88B-42E54B85FC79}" type="datetimeFigureOut">
              <a:rPr lang="en-GB" smtClean="0"/>
              <a:t>04/12/2018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FAA6A8-341B-4D9D-9BFC-401D1ACA04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7853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4" name="Shape 124"/>
          <p:cNvSpPr>
            <a:spLocks noGrp="1"/>
          </p:cNvSpPr>
          <p:nvPr>
            <p:ph type="body" sz="quarter" idx="1"/>
          </p:nvPr>
        </p:nvSpPr>
        <p:spPr>
          <a:xfrm>
            <a:off x="906357" y="4715153"/>
            <a:ext cx="4984962" cy="44669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71849840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n-lt"/>
        <a:ea typeface="+mn-ea"/>
        <a:cs typeface="+mn-cs"/>
        <a:sym typeface="Calibri"/>
      </a:defRPr>
    </a:lvl1pPr>
    <a:lvl2pPr indent="2286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2pPr>
    <a:lvl3pPr indent="4572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3pPr>
    <a:lvl4pPr indent="6858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4pPr>
    <a:lvl5pPr indent="9144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5pPr>
    <a:lvl6pPr indent="11430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6pPr>
    <a:lvl7pPr indent="13716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7pPr>
    <a:lvl8pPr indent="16002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8pPr>
    <a:lvl9pPr indent="18288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3.jpg" descr="Page Graphic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875" y="15875"/>
            <a:ext cx="9144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" name="image4.jpg" descr="Age UK ILL Logo CMYK C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126288" y="98425"/>
            <a:ext cx="1682751" cy="1065213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Shape 16"/>
          <p:cNvSpPr>
            <a:spLocks noGrp="1"/>
          </p:cNvSpPr>
          <p:nvPr>
            <p:ph type="title"/>
          </p:nvPr>
        </p:nvSpPr>
        <p:spPr>
          <a:xfrm>
            <a:off x="466725" y="1520825"/>
            <a:ext cx="5618163" cy="755650"/>
          </a:xfrm>
          <a:prstGeom prst="rect">
            <a:avLst/>
          </a:prstGeom>
        </p:spPr>
        <p:txBody>
          <a:bodyPr lIns="45719" tIns="45719" rIns="45719" bIns="45719" anchor="t">
            <a:normAutofit/>
          </a:bodyPr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7" name="Shape 17"/>
          <p:cNvSpPr>
            <a:spLocks noGrp="1"/>
          </p:cNvSpPr>
          <p:nvPr>
            <p:ph type="body" sz="quarter" idx="1"/>
          </p:nvPr>
        </p:nvSpPr>
        <p:spPr>
          <a:xfrm>
            <a:off x="468312" y="2060575"/>
            <a:ext cx="5618164" cy="11303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8" name="Shape 18"/>
          <p:cNvSpPr>
            <a:spLocks noGrp="1"/>
          </p:cNvSpPr>
          <p:nvPr>
            <p:ph type="sldNum" sz="quarter" idx="2"/>
          </p:nvPr>
        </p:nvSpPr>
        <p:spPr>
          <a:xfrm>
            <a:off x="4419600" y="6356350"/>
            <a:ext cx="2133600" cy="3683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/>
          </p:cNvSpPr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4000" b="1" cap="all"/>
            </a:lvl1pPr>
          </a:lstStyle>
          <a:p>
            <a:r>
              <a:t>Title Text</a:t>
            </a:r>
          </a:p>
        </p:txBody>
      </p:sp>
      <p:sp>
        <p:nvSpPr>
          <p:cNvPr id="35" name="Shape 35"/>
          <p:cNvSpPr>
            <a:spLocks noGrp="1"/>
          </p:cNvSpPr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defRPr sz="2000"/>
            </a:lvl1pPr>
            <a:lvl2pPr marL="0" indent="457200">
              <a:defRPr sz="2000"/>
            </a:lvl2pPr>
            <a:lvl3pPr marL="0" indent="914400">
              <a:defRPr sz="2000"/>
            </a:lvl3pPr>
            <a:lvl4pPr marL="0" indent="1371600">
              <a:defRPr sz="2000"/>
            </a:lvl4pPr>
            <a:lvl5pPr marL="0" indent="1828800">
              <a:defRPr sz="2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6" name="Shape 3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>
            <a:spLocks noGrp="1"/>
          </p:cNvSpPr>
          <p:nvPr>
            <p:ph type="title"/>
          </p:nvPr>
        </p:nvSpPr>
        <p:spPr>
          <a:xfrm>
            <a:off x="457200" y="379413"/>
            <a:ext cx="6103938" cy="8890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4" name="Shape 44"/>
          <p:cNvSpPr>
            <a:spLocks noGrp="1"/>
          </p:cNvSpPr>
          <p:nvPr>
            <p:ph type="body" sz="half" idx="1"/>
          </p:nvPr>
        </p:nvSpPr>
        <p:spPr>
          <a:xfrm>
            <a:off x="457200" y="1536700"/>
            <a:ext cx="3492500" cy="36210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600"/>
              </a:spcBef>
              <a:defRPr sz="2800"/>
            </a:lvl1pPr>
            <a:lvl2pPr>
              <a:spcBef>
                <a:spcPts val="600"/>
              </a:spcBef>
              <a:defRPr sz="2800"/>
            </a:lvl2pPr>
            <a:lvl3pPr>
              <a:spcBef>
                <a:spcPts val="600"/>
              </a:spcBef>
              <a:defRPr sz="2800"/>
            </a:lvl3pPr>
            <a:lvl4pPr>
              <a:spcBef>
                <a:spcPts val="600"/>
              </a:spcBef>
              <a:defRPr sz="2800"/>
            </a:lvl4pPr>
            <a:lvl5pPr>
              <a:spcBef>
                <a:spcPts val="6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hape 4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53" name="Shape 53"/>
          <p:cNvSpPr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500"/>
              </a:spcBef>
              <a:defRPr sz="2400" b="1"/>
            </a:lvl1pPr>
            <a:lvl2pPr marL="0" indent="457200">
              <a:spcBef>
                <a:spcPts val="500"/>
              </a:spcBef>
              <a:defRPr sz="2400" b="1"/>
            </a:lvl2pPr>
            <a:lvl3pPr marL="0" indent="914400">
              <a:spcBef>
                <a:spcPts val="500"/>
              </a:spcBef>
              <a:defRPr sz="2400" b="1"/>
            </a:lvl3pPr>
            <a:lvl4pPr marL="0" indent="1371600">
              <a:spcBef>
                <a:spcPts val="500"/>
              </a:spcBef>
              <a:defRPr sz="2400" b="1"/>
            </a:lvl4pPr>
            <a:lvl5pPr marL="0" indent="1828800">
              <a:spcBef>
                <a:spcPts val="500"/>
              </a:spcBef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4" name="Shape 54"/>
          <p:cNvSpPr>
            <a:spLocks noGrp="1"/>
          </p:cNvSpPr>
          <p:nvPr>
            <p:ph type="body" sz="quarter" idx="13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marL="0" indent="0">
              <a:spcBef>
                <a:spcPts val="500"/>
              </a:spcBef>
              <a:defRPr sz="2400" b="1"/>
            </a:pPr>
            <a:endParaRPr/>
          </a:p>
        </p:txBody>
      </p:sp>
      <p:sp>
        <p:nvSpPr>
          <p:cNvPr id="55" name="Shape 5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>
            <a:spLocks noGrp="1"/>
          </p:cNvSpPr>
          <p:nvPr>
            <p:ph type="title"/>
          </p:nvPr>
        </p:nvSpPr>
        <p:spPr>
          <a:xfrm>
            <a:off x="457200" y="379413"/>
            <a:ext cx="6103938" cy="8890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63" name="Shape 6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88" name="Shape 88"/>
          <p:cNvSpPr>
            <a:spLocks noGrp="1"/>
          </p:cNvSpPr>
          <p:nvPr>
            <p:ph type="pic" sz="half" idx="13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89" name="Shape 89"/>
          <p:cNvSpPr>
            <a:spLocks noGrp="1"/>
          </p:cNvSpPr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300"/>
              </a:spcBef>
              <a:defRPr sz="1400"/>
            </a:lvl1pPr>
            <a:lvl2pPr marL="0" indent="457200">
              <a:spcBef>
                <a:spcPts val="300"/>
              </a:spcBef>
              <a:defRPr sz="1400"/>
            </a:lvl2pPr>
            <a:lvl3pPr marL="0" indent="914400">
              <a:spcBef>
                <a:spcPts val="300"/>
              </a:spcBef>
              <a:defRPr sz="1400"/>
            </a:lvl3pPr>
            <a:lvl4pPr marL="0" indent="1371600">
              <a:spcBef>
                <a:spcPts val="300"/>
              </a:spcBef>
              <a:defRPr sz="1400"/>
            </a:lvl4pPr>
            <a:lvl5pPr marL="0" indent="1828800">
              <a:spcBef>
                <a:spcPts val="300"/>
              </a:spcBef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0" name="Shape 9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Off val="4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457199" y="1266825"/>
            <a:ext cx="8229601" cy="1588"/>
          </a:xfrm>
          <a:prstGeom prst="line">
            <a:avLst/>
          </a:prstGeom>
          <a:ln w="12700">
            <a:solidFill>
              <a:srgbClr val="000000"/>
            </a:solidFill>
            <a:prstDash val="sysDot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3" name="image1.jpg" descr="Strip.jpg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457200" y="6386512"/>
            <a:ext cx="8229600" cy="179388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2.jpg" descr="Age UK ILL Logo CMYK C RGB 900dpi 50mm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7264400" y="236538"/>
            <a:ext cx="1411288" cy="787401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Shape 5"/>
          <p:cNvSpPr>
            <a:spLocks noGrp="1"/>
          </p:cNvSpPr>
          <p:nvPr>
            <p:ph type="title"/>
          </p:nvPr>
        </p:nvSpPr>
        <p:spPr>
          <a:xfrm>
            <a:off x="457200" y="92074"/>
            <a:ext cx="82296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r>
              <a:t>Title Text</a:t>
            </a:r>
          </a:p>
        </p:txBody>
      </p:sp>
      <p:sp>
        <p:nvSpPr>
          <p:cNvPr id="6" name="Shape 6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" name="Shape 7"/>
          <p:cNvSpPr>
            <a:spLocks noGrp="1"/>
          </p:cNvSpPr>
          <p:nvPr>
            <p:ph type="sldNum" sz="quarter" idx="2"/>
          </p:nvPr>
        </p:nvSpPr>
        <p:spPr>
          <a:xfrm>
            <a:off x="8518711" y="6565900"/>
            <a:ext cx="168090" cy="147830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normAutofit/>
          </a:bodyPr>
          <a:lstStyle>
            <a:lvl1pPr algn="r">
              <a:defRPr sz="1100">
                <a:solidFill>
                  <a:srgbClr val="2D2F93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7" r:id="rId7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ln>
            <a:noFill/>
          </a:ln>
          <a:solidFill>
            <a:srgbClr val="2D2F93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ln>
            <a:noFill/>
          </a:ln>
          <a:solidFill>
            <a:srgbClr val="2D2F93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ln>
            <a:noFill/>
          </a:ln>
          <a:solidFill>
            <a:srgbClr val="2D2F93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ln>
            <a:noFill/>
          </a:ln>
          <a:solidFill>
            <a:srgbClr val="2D2F93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ln>
            <a:noFill/>
          </a:ln>
          <a:solidFill>
            <a:srgbClr val="2D2F93"/>
          </a:solidFill>
          <a:uFillTx/>
          <a:latin typeface="Arial"/>
          <a:ea typeface="Arial"/>
          <a:cs typeface="Arial"/>
          <a:sym typeface="Arial"/>
        </a:defRPr>
      </a:lvl5pPr>
      <a:lvl6pPr marL="0" marR="0" indent="457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ln>
            <a:noFill/>
          </a:ln>
          <a:solidFill>
            <a:srgbClr val="2D2F93"/>
          </a:solidFill>
          <a:uFillTx/>
          <a:latin typeface="Arial"/>
          <a:ea typeface="Arial"/>
          <a:cs typeface="Arial"/>
          <a:sym typeface="Arial"/>
        </a:defRPr>
      </a:lvl6pPr>
      <a:lvl7pPr marL="0" marR="0" indent="914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ln>
            <a:noFill/>
          </a:ln>
          <a:solidFill>
            <a:srgbClr val="2D2F93"/>
          </a:solidFill>
          <a:uFillTx/>
          <a:latin typeface="Arial"/>
          <a:ea typeface="Arial"/>
          <a:cs typeface="Arial"/>
          <a:sym typeface="Arial"/>
        </a:defRPr>
      </a:lvl7pPr>
      <a:lvl8pPr marL="0" marR="0" indent="1371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ln>
            <a:noFill/>
          </a:ln>
          <a:solidFill>
            <a:srgbClr val="2D2F93"/>
          </a:solidFill>
          <a:uFillTx/>
          <a:latin typeface="Arial"/>
          <a:ea typeface="Arial"/>
          <a:cs typeface="Arial"/>
          <a:sym typeface="Arial"/>
        </a:defRPr>
      </a:lvl8pPr>
      <a:lvl9pPr marL="0" marR="0" indent="18288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ln>
            <a:noFill/>
          </a:ln>
          <a:solidFill>
            <a:srgbClr val="2D2F93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40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rgbClr val="2D2F93"/>
          </a:solidFill>
          <a:uFillTx/>
          <a:latin typeface="Arial"/>
          <a:ea typeface="Arial"/>
          <a:cs typeface="Arial"/>
          <a:sym typeface="Arial"/>
        </a:defRPr>
      </a:lvl1pPr>
      <a:lvl2pPr marL="342900" marR="0" indent="200025" algn="l" defTabSz="914400" rtl="0" latinLnBrk="0">
        <a:lnSpc>
          <a:spcPct val="100000"/>
        </a:lnSpc>
        <a:spcBef>
          <a:spcPts val="40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rgbClr val="2D2F93"/>
          </a:solidFill>
          <a:uFillTx/>
          <a:latin typeface="Arial"/>
          <a:ea typeface="Arial"/>
          <a:cs typeface="Arial"/>
          <a:sym typeface="Arial"/>
        </a:defRPr>
      </a:lvl2pPr>
      <a:lvl3pPr marL="342900" marR="0" indent="665162" algn="l" defTabSz="914400" rtl="0" latinLnBrk="0">
        <a:lnSpc>
          <a:spcPct val="100000"/>
        </a:lnSpc>
        <a:spcBef>
          <a:spcPts val="40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rgbClr val="2D2F93"/>
          </a:solidFill>
          <a:uFillTx/>
          <a:latin typeface="Arial"/>
          <a:ea typeface="Arial"/>
          <a:cs typeface="Arial"/>
          <a:sym typeface="Arial"/>
        </a:defRPr>
      </a:lvl3pPr>
      <a:lvl4pPr marL="342900" marR="0" indent="1073150" algn="l" defTabSz="914400" rtl="0" latinLnBrk="0">
        <a:lnSpc>
          <a:spcPct val="100000"/>
        </a:lnSpc>
        <a:spcBef>
          <a:spcPts val="40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rgbClr val="2D2F93"/>
          </a:solidFill>
          <a:uFillTx/>
          <a:latin typeface="Arial"/>
          <a:ea typeface="Arial"/>
          <a:cs typeface="Arial"/>
          <a:sym typeface="Arial"/>
        </a:defRPr>
      </a:lvl4pPr>
      <a:lvl5pPr marL="342900" marR="0" indent="1485900" algn="l" defTabSz="914400" rtl="0" latinLnBrk="0">
        <a:lnSpc>
          <a:spcPct val="100000"/>
        </a:lnSpc>
        <a:spcBef>
          <a:spcPts val="40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rgbClr val="2D2F93"/>
          </a:solidFill>
          <a:uFillTx/>
          <a:latin typeface="Arial"/>
          <a:ea typeface="Arial"/>
          <a:cs typeface="Arial"/>
          <a:sym typeface="Arial"/>
        </a:defRPr>
      </a:lvl5pPr>
      <a:lvl6pPr marL="342900" marR="0" indent="1943100" algn="l" defTabSz="914400" rtl="0" latinLnBrk="0">
        <a:lnSpc>
          <a:spcPct val="100000"/>
        </a:lnSpc>
        <a:spcBef>
          <a:spcPts val="40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rgbClr val="2D2F93"/>
          </a:solidFill>
          <a:uFillTx/>
          <a:latin typeface="Arial"/>
          <a:ea typeface="Arial"/>
          <a:cs typeface="Arial"/>
          <a:sym typeface="Arial"/>
        </a:defRPr>
      </a:lvl6pPr>
      <a:lvl7pPr marL="342900" marR="0" indent="2400300" algn="l" defTabSz="914400" rtl="0" latinLnBrk="0">
        <a:lnSpc>
          <a:spcPct val="100000"/>
        </a:lnSpc>
        <a:spcBef>
          <a:spcPts val="40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rgbClr val="2D2F93"/>
          </a:solidFill>
          <a:uFillTx/>
          <a:latin typeface="Arial"/>
          <a:ea typeface="Arial"/>
          <a:cs typeface="Arial"/>
          <a:sym typeface="Arial"/>
        </a:defRPr>
      </a:lvl7pPr>
      <a:lvl8pPr marL="342900" marR="0" indent="2857500" algn="l" defTabSz="914400" rtl="0" latinLnBrk="0">
        <a:lnSpc>
          <a:spcPct val="100000"/>
        </a:lnSpc>
        <a:spcBef>
          <a:spcPts val="40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rgbClr val="2D2F93"/>
          </a:solidFill>
          <a:uFillTx/>
          <a:latin typeface="Arial"/>
          <a:ea typeface="Arial"/>
          <a:cs typeface="Arial"/>
          <a:sym typeface="Arial"/>
        </a:defRPr>
      </a:lvl8pPr>
      <a:lvl9pPr marL="342900" marR="0" indent="3314700" algn="l" defTabSz="914400" rtl="0" latinLnBrk="0">
        <a:lnSpc>
          <a:spcPct val="100000"/>
        </a:lnSpc>
        <a:spcBef>
          <a:spcPts val="40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rgbClr val="2D2F93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zXv5yHeNEL4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image5.jpg" descr="\\Alnwick\wallpaper\Age-UK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44207" y="188639"/>
            <a:ext cx="2489027" cy="1264562"/>
          </a:xfrm>
          <a:prstGeom prst="rect">
            <a:avLst/>
          </a:prstGeom>
          <a:ln w="12700">
            <a:miter lim="400000"/>
          </a:ln>
        </p:spPr>
      </p:pic>
      <p:sp>
        <p:nvSpPr>
          <p:cNvPr id="127" name="Shape 127"/>
          <p:cNvSpPr/>
          <p:nvPr/>
        </p:nvSpPr>
        <p:spPr>
          <a:xfrm>
            <a:off x="339611" y="1981077"/>
            <a:ext cx="92396" cy="10634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defRPr sz="4000">
                <a:latin typeface="Geneva"/>
                <a:ea typeface="Geneva"/>
                <a:cs typeface="Geneva"/>
                <a:sym typeface="Geneva"/>
              </a:defRPr>
            </a:pPr>
            <a:endParaRPr sz="48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725" y="1520824"/>
            <a:ext cx="5618163" cy="104407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Helen Mills</a:t>
            </a:r>
            <a:br>
              <a:rPr lang="en-US" dirty="0" smtClean="0"/>
            </a:br>
            <a:r>
              <a:rPr lang="en-US" dirty="0"/>
              <a:t>Chief Executive Officer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"/>
          </p:nvPr>
        </p:nvSpPr>
        <p:spPr>
          <a:xfrm>
            <a:off x="389257" y="2708920"/>
            <a:ext cx="5618164" cy="11303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Age UK Northumberland</a:t>
            </a:r>
            <a:endParaRPr lang="en-GB" sz="3200" dirty="0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2204864"/>
            <a:ext cx="7772401" cy="1362075"/>
          </a:xfrm>
        </p:spPr>
        <p:txBody>
          <a:bodyPr>
            <a:normAutofit fontScale="90000"/>
          </a:bodyPr>
          <a:lstStyle/>
          <a:p>
            <a:r>
              <a:rPr lang="en-GB" u="sng" dirty="0">
                <a:hlinkClick r:id="rId2"/>
              </a:rPr>
              <a:t>https://www.youtube.com/watch?v=zXv5yHeNEL4</a:t>
            </a:r>
            <a:r>
              <a:rPr lang="en-GB" dirty="0"/>
              <a:t> </a:t>
            </a: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4120022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8F8F8F"/>
      </a:accent3>
      <a:accent4>
        <a:srgbClr val="707070"/>
      </a:accent4>
      <a:accent5>
        <a:srgbClr val="DAEDEF"/>
      </a:accent5>
      <a:accent6>
        <a:srgbClr val="2D2D8A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>
            <a:lumOff val="44000"/>
          </a:schemeClr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8F8F8F"/>
      </a:accent3>
      <a:accent4>
        <a:srgbClr val="707070"/>
      </a:accent4>
      <a:accent5>
        <a:srgbClr val="DAEDEF"/>
      </a:accent5>
      <a:accent6>
        <a:srgbClr val="2D2D8A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>
            <a:lumOff val="44000"/>
          </a:schemeClr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3176</TotalTime>
  <Words>8</Words>
  <Application>Microsoft Office PowerPoint</Application>
  <PresentationFormat>On-screen Show (4:3)</PresentationFormat>
  <Paragraphs>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Geneva</vt:lpstr>
      <vt:lpstr>Default Design</vt:lpstr>
      <vt:lpstr>Helen Mills Chief Executive Officer </vt:lpstr>
      <vt:lpstr>https://www.youtube.com/watch?v=zXv5yHeNEL4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Ferguson</dc:creator>
  <cp:lastModifiedBy>Helen Mills</cp:lastModifiedBy>
  <cp:revision>195</cp:revision>
  <cp:lastPrinted>2018-11-27T12:55:21Z</cp:lastPrinted>
  <dcterms:modified xsi:type="dcterms:W3CDTF">2018-12-04T15:18:14Z</dcterms:modified>
</cp:coreProperties>
</file>