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59" d="100"/>
          <a:sy n="59" d="100"/>
        </p:scale>
        <p:origin x="78" y="11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C0AF39-C852-4E0A-897F-947C73F0A2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EC9AF6D-CF4C-4B34-ACF1-55339C2BD1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695F29-1764-4EF5-9F70-D393D3C2E0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DF0BF8-6978-455D-868F-F88869AD61B4}" type="datetimeFigureOut">
              <a:rPr lang="en-GB" smtClean="0"/>
              <a:t>08/09/2022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B890D7-C1DB-4EF2-9861-5F403DF75A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645778-4DEC-4385-B383-7EB11B5431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B5E94-2F12-4DC3-9F98-1CD467A0E7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58250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4C06FD-246B-43D1-9E41-22E7F96BFC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096121-1DEB-4E85-AD3B-DF33532FD0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D316D6-914B-49F2-B053-0AE4A50433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DF0BF8-6978-455D-868F-F88869AD61B4}" type="datetimeFigureOut">
              <a:rPr lang="en-GB" smtClean="0"/>
              <a:t>08/09/2022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B00083-7E65-4EA2-BA72-AE2F252F53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50C9F4-BF52-40DF-A6F5-4819362821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B5E94-2F12-4DC3-9F98-1CD467A0E7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5841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0DA078-3BCA-4E26-B8EF-A46CB40565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B760177-FB5B-4184-B89F-8826B6899A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42B8B6-3903-439E-B75F-B1A8A93573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DF0BF8-6978-455D-868F-F88869AD61B4}" type="datetimeFigureOut">
              <a:rPr lang="en-GB" smtClean="0"/>
              <a:t>08/09/2022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D1F2EF-003C-4D65-B37D-0E41714FA9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225FBF-AD38-45BA-9C98-A1088120F7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B5E94-2F12-4DC3-9F98-1CD467A0E7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03360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CFAF17-0FE0-40AE-80FC-7A65556119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27B597-B6F3-4EA7-B111-17F65BB1F4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465EFA2-FEFA-4AAE-A5D0-7A833AEB52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D804E6-11DD-4D3E-A82B-475EF2D2FB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DF0BF8-6978-455D-868F-F88869AD61B4}" type="datetimeFigureOut">
              <a:rPr lang="en-GB" smtClean="0"/>
              <a:t>08/09/2022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EC567C-2DAF-4D28-A566-A21EE99C3D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C405E3-12C3-4719-B22B-776A138138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B5E94-2F12-4DC3-9F98-1CD467A0E7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6850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527CFF-AC21-42F2-A972-33331325FC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D49E95-DA13-4B03-9CE9-E2F8B09252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0959A8F-C554-43C4-9FFE-821C74B4A41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E61731A-E9A9-43F6-B20B-7983CECC355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3E56641-ACBC-4219-A137-460981AD658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CA0D6B5-23F9-4B46-84BC-199E5CD119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DF0BF8-6978-455D-868F-F88869AD61B4}" type="datetimeFigureOut">
              <a:rPr lang="en-GB" smtClean="0"/>
              <a:t>08/09/2022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BA37F4C-1F76-485F-BD7A-A083D80C86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19F42C5-8E99-4351-9745-BA092555C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B5E94-2F12-4DC3-9F98-1CD467A0E7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46449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FF90E2-9D0A-4F0E-A18C-B00B1DE443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56D81BB-C24A-4F89-8DE1-CC97505DDF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DF0BF8-6978-455D-868F-F88869AD61B4}" type="datetimeFigureOut">
              <a:rPr lang="en-GB" smtClean="0"/>
              <a:t>08/09/2022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9DCB936-A054-469B-AE6F-9668FFEE4C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186F96A-FAA0-4058-91DD-393C1DDEA8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B5E94-2F12-4DC3-9F98-1CD467A0E7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75303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81006A1-26E7-4BC8-8338-9D532228F7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DF0BF8-6978-455D-868F-F88869AD61B4}" type="datetimeFigureOut">
              <a:rPr lang="en-GB" smtClean="0"/>
              <a:t>08/09/2022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3806828-6DF7-4D8F-B933-7F3FE5742B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E5965B-C68C-4EF1-8516-8C956D3B8D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B5E94-2F12-4DC3-9F98-1CD467A0E7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58073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CF6399-BF15-4B67-B55D-5A4B329024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3F3A06-B025-4865-8E08-53786B00B8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BE8130-D1CF-4F8D-84E0-080D632352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71A365-B4A9-4913-84B8-B317419932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DF0BF8-6978-455D-868F-F88869AD61B4}" type="datetimeFigureOut">
              <a:rPr lang="en-GB" smtClean="0"/>
              <a:t>08/09/2022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69DEAD-2A13-46B1-AE43-196FC63B04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5CCA213-85AE-41AD-9835-9D4132328A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B5E94-2F12-4DC3-9F98-1CD467A0E7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35203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D20F55-B71F-4DEA-BD76-88DDCC3382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E6E753D-4480-458D-BDD4-3F70E013720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72B308-B43C-49DE-A37B-A14E796369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A3FB947-ECF2-47CF-9BB9-A79A282AD8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DF0BF8-6978-455D-868F-F88869AD61B4}" type="datetimeFigureOut">
              <a:rPr lang="en-GB" smtClean="0"/>
              <a:t>08/09/2022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EA08263-C3D5-489C-81C2-8450665886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FEB7EBB-0C6F-41CA-B72C-C36B3A1E22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B5E94-2F12-4DC3-9F98-1CD467A0E7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87280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007A6F-0F55-49B7-A681-F9233BE89D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8E8F33B-168B-46CF-84A3-F2DADFE03B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55BA06-2192-488B-8B13-0F9798AE3C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DF0BF8-6978-455D-868F-F88869AD61B4}" type="datetimeFigureOut">
              <a:rPr lang="en-GB" smtClean="0"/>
              <a:t>08/09/2022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B96D68-AD0D-445F-9BAE-8026C52FDA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E4CF44-8DB9-4B39-81BD-9277829560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B5E94-2F12-4DC3-9F98-1CD467A0E7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97204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EB77907-F51A-46DC-8694-CA26B8F359D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1A44BF0-59A6-49E9-A18F-F07F2B7C01E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B95C45-035E-4D39-ADED-AAC01AD991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DF0BF8-6978-455D-868F-F88869AD61B4}" type="datetimeFigureOut">
              <a:rPr lang="en-GB" smtClean="0"/>
              <a:t>08/09/2022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3FDFAB-8AE9-405B-B7AE-3C86E8AB0A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F9B9B5-69BB-4C6E-8D73-FC8A51373A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B5E94-2F12-4DC3-9F98-1CD467A0E7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51722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5924D3-F2CF-4BF4-93A7-0DD82611E3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11B451A-DC1E-4A29-8EC0-2A4EA24962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584BA4-7B8A-4AA4-ACF0-E5C10C19112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DF0BF8-6978-455D-868F-F88869AD61B4}" type="datetimeFigureOut">
              <a:rPr lang="en-GB" smtClean="0"/>
              <a:t>08/09/2022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A0DC15-D5FF-4180-B8E1-382F7251B40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F8EF08-2478-4003-8382-98488E0897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BB5E94-2F12-4DC3-9F98-1CD467A0E7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46430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86971C-7FA3-4381-9A26-AAFA71F0D4B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530B339-3F1E-4B3F-B14A-5C76616ED7C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 descr="Text&#10;&#10;Description automatically generated">
            <a:extLst>
              <a:ext uri="{FF2B5EF4-FFF2-40B4-BE49-F238E27FC236}">
                <a16:creationId xmlns:a16="http://schemas.microsoft.com/office/drawing/2014/main" id="{0C9B549D-984B-47B1-9189-B7B9772D99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16198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E713B9-C580-4526-A328-198BC1950E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Content Placeholder 4" descr="Diagram&#10;&#10;Description automatically generated">
            <a:extLst>
              <a:ext uri="{FF2B5EF4-FFF2-40B4-BE49-F238E27FC236}">
                <a16:creationId xmlns:a16="http://schemas.microsoft.com/office/drawing/2014/main" id="{3EFD1441-171E-4061-AF71-FB982238FAD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6255" y="1825625"/>
            <a:ext cx="7739489" cy="4351338"/>
          </a:xfrm>
        </p:spPr>
      </p:pic>
      <p:pic>
        <p:nvPicPr>
          <p:cNvPr id="7" name="Picture 6" descr="Text, website&#10;&#10;Description automatically generated with medium confidence">
            <a:extLst>
              <a:ext uri="{FF2B5EF4-FFF2-40B4-BE49-F238E27FC236}">
                <a16:creationId xmlns:a16="http://schemas.microsoft.com/office/drawing/2014/main" id="{F295EFE0-82E3-42C5-A23F-30C028FF7E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84095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Diagram&#10;&#10;Description automatically generated">
            <a:extLst>
              <a:ext uri="{FF2B5EF4-FFF2-40B4-BE49-F238E27FC236}">
                <a16:creationId xmlns:a16="http://schemas.microsoft.com/office/drawing/2014/main" id="{EDCF4E08-6130-425A-A069-FB33C7BE48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0124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0</Words>
  <Application>Microsoft Office PowerPoint</Application>
  <PresentationFormat>Widescreen</PresentationFormat>
  <Paragraphs>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WILSON, ASHLEY P.</dc:creator>
  <cp:lastModifiedBy>WILSON, ASHLEY P.</cp:lastModifiedBy>
  <cp:revision>1</cp:revision>
  <dcterms:created xsi:type="dcterms:W3CDTF">2022-09-08T13:42:26Z</dcterms:created>
  <dcterms:modified xsi:type="dcterms:W3CDTF">2022-09-08T13:44:45Z</dcterms:modified>
</cp:coreProperties>
</file>